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wma>
</file>

<file path=ppt/media/media2.wma>
</file>

<file path=ppt/media/media3.wma>
</file>

<file path=ppt/media/media4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53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92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76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6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07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21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19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28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994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22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482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4F1AD-73C8-4A7D-9EAA-9E20D1C16896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E531A-A066-4006-9190-6F8249C16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79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1247"/>
          </a:xfrm>
        </p:spPr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Charity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زکوٰۃ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6524"/>
            <a:ext cx="10515600" cy="526745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Meanings &amp; Concept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معنی و مفہوم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History &amp; Background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پس منظر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Obligation in Islam as Mandatory duty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اسلام میں فرضیت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Wealth &amp; Stander	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اموال اور نصاب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Deserving people	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مستحقینِ زکوٰۃ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Objectives &amp; Philosophy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اغراض و </a:t>
            </a:r>
            <a:r>
              <a:rPr lang="ur-PK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مقاصد اور فلسفہ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Effects &amp; Benefits	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فوائد و ثمرات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08653" y="56355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6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5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Wealth &amp; Stander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اموال و نصاب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3950"/>
            <a:ext cx="10515600" cy="51386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Wealth:</a:t>
            </a:r>
            <a:r>
              <a:rPr lang="ur-PK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وہ اموال جن پر زکوٰۃ فرض ہوتی ہے</a:t>
            </a:r>
            <a:endParaRPr lang="en-US" sz="32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Gold		 </a:t>
            </a:r>
            <a:r>
              <a:rPr lang="ur-PK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سونا </a:t>
            </a:r>
            <a:endPara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Silver		 </a:t>
            </a:r>
            <a:r>
              <a:rPr lang="ur-PK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چاندی </a:t>
            </a:r>
            <a:endPara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Net amount	 </a:t>
            </a:r>
            <a:r>
              <a:rPr lang="ur-PK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نقد رقم </a:t>
            </a:r>
            <a:endParaRPr lang="en-US" sz="24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Investment	 </a:t>
            </a:r>
            <a:r>
              <a:rPr lang="ur-PK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مالِ تجارت </a:t>
            </a:r>
            <a:endPara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sz="2400" dirty="0" smtClean="0">
                <a:solidFill>
                  <a:srgbClr val="0070C0"/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Cattles</a:t>
            </a:r>
            <a:r>
              <a:rPr lang="ur-PK" sz="2400" dirty="0" smtClean="0">
                <a:solidFill>
                  <a:srgbClr val="0070C0"/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400" dirty="0" smtClean="0">
                <a:solidFill>
                  <a:srgbClr val="0070C0"/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400" dirty="0" smtClean="0">
                <a:solidFill>
                  <a:srgbClr val="0070C0"/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مویشی</a:t>
            </a:r>
            <a:endParaRPr lang="en-US" sz="2400" dirty="0" smtClean="0">
              <a:solidFill>
                <a:srgbClr val="0070C0"/>
              </a:solidFill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0" indent="0">
              <a:buNone/>
            </a:pPr>
            <a:r>
              <a:rPr lang="en-US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Stander: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	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نِصاب ِزکوٰۃ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Gold 7.5 </a:t>
            </a:r>
            <a:r>
              <a:rPr lang="en-US" sz="2400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Tolas</a:t>
            </a:r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		(87.48 g) </a:t>
            </a:r>
          </a:p>
          <a:p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Silver 52.5 </a:t>
            </a:r>
            <a:r>
              <a:rPr lang="en-US" sz="2400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Tolas</a:t>
            </a:r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	(612.36 g)</a:t>
            </a:r>
          </a:p>
          <a:p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case of having net amount, investment or more than one commodities, silver will be the stander.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58648" y="43992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469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90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5489"/>
          </a:xfrm>
        </p:spPr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Deserving people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مستحقینِ زکوٰۃ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9554"/>
            <a:ext cx="10515600" cy="4636395"/>
          </a:xfrm>
        </p:spPr>
        <p:txBody>
          <a:bodyPr/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Poor people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فقراء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Needy people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مساکین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Employs of </a:t>
            </a:r>
            <a:r>
              <a:rPr lang="en-US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Zakah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عاملین ِزکوٰۃ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Bringing hearts together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تالیفِ قلوب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Captives &amp; Slaves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غلام اور قیدی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Encumbered with debt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مقروض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 the way of Allah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فی سبیل اللہ (طلبِ علم ، جہاد)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Wayfarers	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مسافر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29105" y="55840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4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34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2610"/>
          </a:xfrm>
        </p:spPr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Objectives &amp; Philosophy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غراض و مقاصد اور فلسفہ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6524"/>
            <a:ext cx="10405056" cy="48504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Reminding the Ownership of Allah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اللہ کی ملکیت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Expressing the Slavery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انسان کی غلامی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Financial help of poor and needy people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غریبوں اور محتاجوں کی مدد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Circulation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wealth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مال کی گردش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Purification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تزکیہ 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57893" y="52620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6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25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427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Effects &amp;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Benefits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 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فوائد و ثمرات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2586"/>
            <a:ext cx="10515600" cy="4855335"/>
          </a:xfrm>
        </p:spPr>
        <p:txBody>
          <a:bodyPr/>
          <a:lstStyle/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Pleasure </a:t>
            </a:r>
            <a:r>
              <a:rPr lang="en-US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</a:t>
            </a:r>
            <a:r>
              <a:rPr lang="en-US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almighty Allah</a:t>
            </a: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Increase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wealth</a:t>
            </a: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Protection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from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losses</a:t>
            </a: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Safety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from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calamities</a:t>
            </a: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Protection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from wrath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Allah</a:t>
            </a: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Shelter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on the Day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Judgment</a:t>
            </a: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Shield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from the fire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hell</a:t>
            </a: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Gives longevity</a:t>
            </a: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Saves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from fear and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grief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97435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70</Words>
  <Application>Microsoft Office PowerPoint</Application>
  <PresentationFormat>Widescreen</PresentationFormat>
  <Paragraphs>44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Jameel Noori Nastaleeq</vt:lpstr>
      <vt:lpstr>Office Theme</vt:lpstr>
      <vt:lpstr>The Charity  زکوٰۃ</vt:lpstr>
      <vt:lpstr>Wealth &amp; Stander اموال و نصاب</vt:lpstr>
      <vt:lpstr>Deserving people  مستحقینِ زکوٰۃ</vt:lpstr>
      <vt:lpstr>Objectives &amp; Philosophy غراض و مقاصد اور فلسفہ</vt:lpstr>
      <vt:lpstr>Effects &amp; Benefits   فوائد و ثمرات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Charity  زکوٰۃ</dc:title>
  <dc:creator>Hamza1</dc:creator>
  <cp:lastModifiedBy>Hamza1</cp:lastModifiedBy>
  <cp:revision>18</cp:revision>
  <dcterms:created xsi:type="dcterms:W3CDTF">2020-04-29T18:10:42Z</dcterms:created>
  <dcterms:modified xsi:type="dcterms:W3CDTF">2020-05-05T21:54:44Z</dcterms:modified>
</cp:coreProperties>
</file>

<file path=docProps/thumbnail.jpeg>
</file>